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68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655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387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0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99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540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58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783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77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172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3020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157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1752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436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588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98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3CDDD-F13C-4882-8180-D1AFC1B7408E}" type="datetimeFigureOut">
              <a:rPr lang="en-GB" smtClean="0"/>
              <a:t>01/04/2020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7330816-CC26-4322-8498-238375E39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73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D7A1C-E6C1-4FE7-A038-783DA177E7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Speech Punctuation with SCAPS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65AC54-F133-4BF5-AE44-328D61C509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44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5AE56-EDF0-46BC-B0C5-B65558003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Speech Punctuation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326F7-EDD2-44A2-8D5C-E97FC7ECB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acronym “SCAPS” can help you to remember how to punctuate direct speech ….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</a:rPr>
              <a:t>S – Speech marks (inverted commas)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</a:rPr>
              <a:t>C – Capital letter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</a:rPr>
              <a:t>A – Actual words spoken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</a:rPr>
              <a:t>P – Punctuation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</a:rPr>
              <a:t>S – Speech marks (inverted commas)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265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C6CE1-A959-4E56-89EB-20371BCD5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SCAPS in use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6658E-E5E7-4DA1-B91E-56BE3EB52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can use SCAPS to remind me of where my speech punctuation should be.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2800" dirty="0">
                <a:solidFill>
                  <a:srgbClr val="7030A0"/>
                </a:solidFill>
              </a:rPr>
              <a:t>what’s for tea I asked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B050"/>
                </a:solidFill>
              </a:rPr>
              <a:t>“W</a:t>
            </a:r>
            <a:r>
              <a:rPr lang="en-GB" sz="2800" dirty="0">
                <a:solidFill>
                  <a:srgbClr val="7030A0"/>
                </a:solidFill>
              </a:rPr>
              <a:t>hat’s for tea</a:t>
            </a:r>
            <a:r>
              <a:rPr lang="en-GB" sz="2800" dirty="0">
                <a:solidFill>
                  <a:srgbClr val="00B050"/>
                </a:solidFill>
              </a:rPr>
              <a:t>?” </a:t>
            </a:r>
            <a:r>
              <a:rPr lang="en-GB" sz="2800" dirty="0">
                <a:solidFill>
                  <a:srgbClr val="7030A0"/>
                </a:solidFill>
              </a:rPr>
              <a:t>I asked.</a:t>
            </a:r>
            <a:endParaRPr lang="en-GB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44985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82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Speech Punctuation with SCAPS</vt:lpstr>
      <vt:lpstr>Speech Punctuation</vt:lpstr>
      <vt:lpstr>SCAPS in use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Punctuation with SCAPS</dc:title>
  <dc:creator>Lear, Jodie</dc:creator>
  <cp:lastModifiedBy>Lear, Jodie</cp:lastModifiedBy>
  <cp:revision>1</cp:revision>
  <dcterms:created xsi:type="dcterms:W3CDTF">2020-04-01T08:19:39Z</dcterms:created>
  <dcterms:modified xsi:type="dcterms:W3CDTF">2020-04-01T08:24:47Z</dcterms:modified>
</cp:coreProperties>
</file>